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</p:sldIdLst>
  <p:sldSz cx="12192000" cy="6858000"/>
  <p:notesSz cx="6858000" cy="9144000"/>
  <p:custDataLst>
    <p:tags r:id="rId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e yingde" initials="" lastIdx="9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64.xml"/><Relationship Id="rId7" Type="http://schemas.openxmlformats.org/officeDocument/2006/relationships/commentAuthors" Target="commentAuthors.xml"/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/>
            </a:gs>
            <a:gs pos="100000">
              <a:schemeClr val="bg2">
                <a:lumMod val="8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.jpeg"/><Relationship Id="rId1" Type="http://schemas.openxmlformats.org/officeDocument/2006/relationships/tags" Target="../tags/tag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文本框 2"/>
          <p:cNvSpPr txBox="1">
            <a:spLocks noChangeArrowheads="1"/>
          </p:cNvSpPr>
          <p:nvPr/>
        </p:nvSpPr>
        <p:spPr bwMode="auto">
          <a:xfrm>
            <a:off x="6657975" y="3049588"/>
            <a:ext cx="5008563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zh-CN" altLang="en-US" sz="36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智能风扇</a:t>
            </a:r>
            <a:endParaRPr lang="zh-CN" altLang="en-US" sz="360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7411" name="文本框 3"/>
          <p:cNvSpPr txBox="1">
            <a:spLocks noChangeArrowheads="1"/>
          </p:cNvSpPr>
          <p:nvPr/>
        </p:nvSpPr>
        <p:spPr bwMode="auto">
          <a:xfrm>
            <a:off x="8243888" y="4597400"/>
            <a:ext cx="29654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主讲教师：</a:t>
            </a:r>
            <a:endParaRPr lang="zh-CN" altLang="en-US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7412" name="文本框 6"/>
          <p:cNvSpPr txBox="1">
            <a:spLocks noChangeArrowheads="1"/>
          </p:cNvSpPr>
          <p:nvPr/>
        </p:nvSpPr>
        <p:spPr bwMode="auto">
          <a:xfrm>
            <a:off x="6002338" y="1343025"/>
            <a:ext cx="631825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zh-CN" altLang="en-US" sz="6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慧生活课程</a:t>
            </a:r>
            <a:endParaRPr lang="zh-CN" altLang="en-US" sz="6000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17413" name="图片 5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121888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4" name="文本框 6"/>
          <p:cNvSpPr txBox="1">
            <a:spLocks noChangeArrowheads="1"/>
          </p:cNvSpPr>
          <p:nvPr/>
        </p:nvSpPr>
        <p:spPr bwMode="auto">
          <a:xfrm>
            <a:off x="8710613" y="4284663"/>
            <a:ext cx="20320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zh-CN" altLang="en-US" sz="3600">
                <a:solidFill>
                  <a:schemeClr val="bg1"/>
                </a:solidFill>
              </a:rPr>
              <a:t>智能风扇</a:t>
            </a:r>
            <a:endParaRPr lang="zh-CN" altLang="en-US" sz="3600">
              <a:solidFill>
                <a:schemeClr val="bg1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002655" y="5385435"/>
            <a:ext cx="580136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>
              <a:buClrTx/>
              <a:buSzTx/>
              <a:buFont typeface="Arial" panose="020B0604020202020204" pitchFamily="34" charset="0"/>
            </a:pPr>
            <a:r>
              <a:rPr lang="zh-CN" altLang="en-US" sz="2400">
                <a:solidFill>
                  <a:schemeClr val="bg1"/>
                </a:solidFill>
              </a:rPr>
              <a:t>学校：武汉市万科高尔夫小学</a:t>
            </a:r>
            <a:endParaRPr lang="zh-CN" altLang="en-US" sz="2400">
              <a:solidFill>
                <a:schemeClr val="bg1"/>
              </a:solidFill>
            </a:endParaRPr>
          </a:p>
          <a:p>
            <a:pPr algn="l">
              <a:buClrTx/>
              <a:buSzTx/>
              <a:buFont typeface="Arial" panose="020B0604020202020204" pitchFamily="34" charset="0"/>
            </a:pPr>
            <a:r>
              <a:rPr lang="zh-CN" altLang="en-US" sz="2400">
                <a:solidFill>
                  <a:schemeClr val="bg1"/>
                </a:solidFill>
              </a:rPr>
              <a:t>授课教师：刘艳娜  授课日期：2023.6.1</a:t>
            </a:r>
            <a:r>
              <a:rPr lang="en-US" altLang="zh-CN" sz="2400">
                <a:solidFill>
                  <a:schemeClr val="bg1"/>
                </a:solidFill>
              </a:rPr>
              <a:t>6</a:t>
            </a:r>
            <a:endParaRPr lang="zh-CN" altLang="en-US" sz="2400">
              <a:solidFill>
                <a:schemeClr val="bg1"/>
              </a:solidFill>
            </a:endParaRPr>
          </a:p>
          <a:p>
            <a:pPr algn="l">
              <a:buClrTx/>
              <a:buSzTx/>
              <a:buFont typeface="Arial" panose="020B0604020202020204" pitchFamily="34" charset="0"/>
            </a:pPr>
            <a:r>
              <a:rPr lang="zh-CN" altLang="en-US" sz="2400">
                <a:solidFill>
                  <a:schemeClr val="bg1"/>
                </a:solidFill>
              </a:rPr>
              <a:t>教材来源：优必选《AI上智慧生活》</a:t>
            </a:r>
            <a:endParaRPr lang="zh-CN" altLang="en-US" sz="24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fade/>
  </p:transition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PLACING_PICTURE_USER_VIEWPORT" val="{&quot;height&quot;:10800,&quot;width&quot;:19195}"/>
</p:tagLst>
</file>

<file path=ppt/tags/tag64.xml><?xml version="1.0" encoding="utf-8"?>
<p:tagLst xmlns:p="http://schemas.openxmlformats.org/presentationml/2006/main">
  <p:tag name="COMMONDATA" val="eyJoZGlkIjoiZDNiN2QzNmQ0YjU3ZDk2MTI5N2YxMjk3YmIzNTVmY2QifQ==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/>
            </a:gs>
            <a:gs pos="100000">
              <a:schemeClr val="phClr">
                <a:lumMod val="85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</Words>
  <Application>WPS 演示</Application>
  <PresentationFormat>宽屏</PresentationFormat>
  <Paragraphs>12</Paragraphs>
  <Slides>1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Arial</vt:lpstr>
      <vt:lpstr>宋体</vt:lpstr>
      <vt:lpstr>Wingdings</vt:lpstr>
      <vt:lpstr>Wingdings</vt:lpstr>
      <vt:lpstr>微软雅黑</vt:lpstr>
      <vt:lpstr>Arial Unicode MS</vt:lpstr>
      <vt:lpstr>Calibri</vt:lpstr>
      <vt:lpstr>等线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Admin</cp:lastModifiedBy>
  <cp:revision>178</cp:revision>
  <dcterms:created xsi:type="dcterms:W3CDTF">2019-06-19T02:08:00Z</dcterms:created>
  <dcterms:modified xsi:type="dcterms:W3CDTF">2023-06-19T03:20:51Z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2052-11.1.0.14309</vt:lpwstr>
  </property>
  <property fmtid="{D5CDD505-2E9C-101B-9397-08002B2CF9AE}" pid="3" name="ICV">
    <vt:lpwstr>C69C096721BD4BF4A77AF2DFBB49DAF1_11</vt:lpwstr>
  </property>
</Properties>
</file>